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9" r:id="rId6"/>
    <p:sldId id="280" r:id="rId7"/>
    <p:sldId id="261" r:id="rId8"/>
    <p:sldId id="291" r:id="rId9"/>
    <p:sldId id="274" r:id="rId10"/>
    <p:sldId id="268" r:id="rId11"/>
    <p:sldId id="292" r:id="rId12"/>
    <p:sldId id="273" r:id="rId13"/>
    <p:sldId id="289" r:id="rId14"/>
    <p:sldId id="284" r:id="rId15"/>
    <p:sldId id="277" r:id="rId16"/>
    <p:sldId id="293" r:id="rId17"/>
    <p:sldId id="276" r:id="rId18"/>
    <p:sldId id="290" r:id="rId19"/>
    <p:sldId id="294" r:id="rId20"/>
    <p:sldId id="278" r:id="rId21"/>
    <p:sldId id="257" r:id="rId22"/>
    <p:sldId id="272" r:id="rId23"/>
    <p:sldId id="287" r:id="rId24"/>
    <p:sldId id="288" r:id="rId25"/>
    <p:sldId id="258" r:id="rId26"/>
    <p:sldId id="259" r:id="rId27"/>
    <p:sldId id="262" r:id="rId28"/>
    <p:sldId id="263" r:id="rId29"/>
    <p:sldId id="260" r:id="rId30"/>
    <p:sldId id="267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04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8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90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126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1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3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013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650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874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95E44-A86B-40ED-B5B4-EEE8D66F9E70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682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77542"/>
          </a:xfrm>
        </p:spPr>
        <p:txBody>
          <a:bodyPr/>
          <a:lstStyle/>
          <a:p>
            <a:r>
              <a:rPr lang="ko-KR" altLang="en-US" b="1" dirty="0"/>
              <a:t>온라인 강의 사이트</a:t>
            </a:r>
            <a:endParaRPr lang="en-US" altLang="ko-KR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66305" y="4175617"/>
            <a:ext cx="9144000" cy="1950864"/>
          </a:xfrm>
        </p:spPr>
        <p:txBody>
          <a:bodyPr>
            <a:normAutofit/>
          </a:bodyPr>
          <a:lstStyle/>
          <a:p>
            <a:r>
              <a:rPr lang="ko-KR" altLang="en-US" b="1" dirty="0" err="1"/>
              <a:t>강동욱</a:t>
            </a:r>
            <a:endParaRPr lang="en-US" altLang="ko-KR" b="1" dirty="0"/>
          </a:p>
          <a:p>
            <a:pPr algn="r"/>
            <a:r>
              <a:rPr lang="en-US" altLang="ko-KR" b="1" dirty="0"/>
              <a:t>Tel : 010-5220-4331</a:t>
            </a:r>
          </a:p>
          <a:p>
            <a:pPr algn="r"/>
            <a:r>
              <a:rPr lang="en-US" altLang="ko-KR" b="1" dirty="0"/>
              <a:t>E-mail : ebyul96428@naver.com</a:t>
            </a:r>
            <a:endParaRPr lang="ko-KR" altLang="en-US" b="1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23306" y="620927"/>
            <a:ext cx="11945389" cy="56161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5720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480151" y="839359"/>
            <a:ext cx="4233731" cy="37771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956" y="148996"/>
            <a:ext cx="11774243" cy="806970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3. </a:t>
            </a:r>
            <a:r>
              <a:rPr lang="ko-KR" altLang="en-US" sz="3200" dirty="0" err="1"/>
              <a:t>구현기술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강의 상세 페이지</a:t>
            </a:r>
            <a:r>
              <a:rPr lang="en-US" altLang="ko-KR" sz="3200" dirty="0"/>
              <a:t>[</a:t>
            </a:r>
            <a:r>
              <a:rPr lang="ko-KR" altLang="en-US" sz="3200" dirty="0"/>
              <a:t>커리큘럼</a:t>
            </a:r>
            <a:r>
              <a:rPr lang="en-US" altLang="ko-KR" sz="3200" dirty="0"/>
              <a:t>]</a:t>
            </a:r>
            <a:endParaRPr lang="ko-KR" altLang="en-US" sz="32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5" y="973895"/>
            <a:ext cx="2457381" cy="2787337"/>
          </a:xfr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495" y="973895"/>
            <a:ext cx="3838138" cy="27873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235" y="973895"/>
            <a:ext cx="3395259" cy="27926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144539" y="4707221"/>
            <a:ext cx="6840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커리큘럼에는 해당 강의의 </a:t>
            </a:r>
            <a:r>
              <a:rPr lang="en-US" altLang="ko-KR" dirty="0" err="1"/>
              <a:t>Youtube</a:t>
            </a:r>
            <a:r>
              <a:rPr lang="en-US" altLang="ko-KR" dirty="0"/>
              <a:t> </a:t>
            </a:r>
            <a:r>
              <a:rPr lang="ko-KR" altLang="en-US" dirty="0"/>
              <a:t>영상 </a:t>
            </a:r>
            <a:r>
              <a:rPr lang="en-US" altLang="ko-KR" dirty="0"/>
              <a:t>URL</a:t>
            </a:r>
            <a:r>
              <a:rPr lang="ko-KR" altLang="en-US" dirty="0"/>
              <a:t>을 탑재하였으며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로그인 여부와 구매 여부에 따라 표시되도록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44495" y="234253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 구매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18664" y="23425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구매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55235" y="3851764"/>
            <a:ext cx="3946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영상 출력은 </a:t>
            </a:r>
            <a:r>
              <a:rPr lang="en-US" altLang="ko-KR" dirty="0"/>
              <a:t>Iframe </a:t>
            </a:r>
            <a:r>
              <a:rPr lang="ko-KR" altLang="en-US" dirty="0"/>
              <a:t>태그를 사용하여</a:t>
            </a:r>
            <a:endParaRPr lang="en-US" altLang="ko-KR" dirty="0"/>
          </a:p>
          <a:p>
            <a:r>
              <a:rPr lang="ko-KR" altLang="en-US" dirty="0"/>
              <a:t>출력했습니다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5" y="3851764"/>
            <a:ext cx="4793448" cy="293153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2859024" y="1834896"/>
            <a:ext cx="573024" cy="1712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74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782" y="258053"/>
            <a:ext cx="11584339" cy="806970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3. </a:t>
            </a:r>
            <a:r>
              <a:rPr lang="ko-KR" altLang="en-US" sz="3200" dirty="0" err="1"/>
              <a:t>구현기술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강의 상세 페이지</a:t>
            </a:r>
            <a:r>
              <a:rPr lang="en-US" altLang="ko-KR" sz="3200" dirty="0"/>
              <a:t>[</a:t>
            </a:r>
            <a:r>
              <a:rPr lang="ko-KR" altLang="en-US" sz="3200" dirty="0"/>
              <a:t>커리큘럼 </a:t>
            </a:r>
            <a:r>
              <a:rPr lang="en-US" altLang="ko-KR" sz="3200" dirty="0"/>
              <a:t>– DTO]</a:t>
            </a:r>
            <a:endParaRPr lang="ko-KR" altLang="en-US" sz="3200" dirty="0"/>
          </a:p>
        </p:txBody>
      </p:sp>
      <p:graphicFrame>
        <p:nvGraphicFramePr>
          <p:cNvPr id="15" name="표 7">
            <a:extLst>
              <a:ext uri="{FF2B5EF4-FFF2-40B4-BE49-F238E27FC236}">
                <a16:creationId xmlns:a16="http://schemas.microsoft.com/office/drawing/2014/main" id="{E807F15B-FD8D-6310-E304-3404F3C49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88721"/>
              </p:ext>
            </p:extLst>
          </p:nvPr>
        </p:nvGraphicFramePr>
        <p:xfrm>
          <a:off x="398782" y="1276196"/>
          <a:ext cx="10854236" cy="3608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Id_Curriculum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커리큘럼 번호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Section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Part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Video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간단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473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663" y="173932"/>
            <a:ext cx="10940935" cy="96491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3. </a:t>
            </a:r>
            <a:r>
              <a:rPr lang="ko-KR" altLang="en-US" sz="3200" dirty="0" err="1"/>
              <a:t>구현기술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강의 상세 페이지</a:t>
            </a:r>
            <a:r>
              <a:rPr lang="en-US" altLang="ko-KR" sz="3200" dirty="0"/>
              <a:t>[</a:t>
            </a:r>
            <a:r>
              <a:rPr lang="ko-KR" altLang="en-US" sz="3200" dirty="0" err="1"/>
              <a:t>수강평</a:t>
            </a:r>
            <a:r>
              <a:rPr lang="en-US" altLang="ko-KR" sz="3200" dirty="0"/>
              <a:t>]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50" y="1259297"/>
            <a:ext cx="3238018" cy="25795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26" y="1259298"/>
            <a:ext cx="3398620" cy="25795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80663" y="3984245"/>
            <a:ext cx="71724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기본적으로 각 상세페이지별 </a:t>
            </a:r>
            <a:r>
              <a:rPr lang="ko-KR" altLang="en-US" dirty="0" err="1"/>
              <a:t>수강평</a:t>
            </a:r>
            <a:r>
              <a:rPr lang="ko-KR" altLang="en-US" dirty="0"/>
              <a:t> 확인은 가능하나</a:t>
            </a:r>
            <a:r>
              <a:rPr lang="en-US" altLang="ko-KR" dirty="0"/>
              <a:t>, </a:t>
            </a:r>
            <a:r>
              <a:rPr lang="ko-KR" altLang="en-US" dirty="0" err="1"/>
              <a:t>수강평</a:t>
            </a:r>
            <a:r>
              <a:rPr lang="ko-KR" altLang="en-US" dirty="0"/>
              <a:t> 작성</a:t>
            </a:r>
            <a:r>
              <a:rPr lang="en-US" altLang="ko-KR" dirty="0"/>
              <a:t>, </a:t>
            </a:r>
            <a:r>
              <a:rPr lang="ko-KR" altLang="en-US" dirty="0"/>
              <a:t>수정 및 삭제 기능은 </a:t>
            </a:r>
            <a:r>
              <a:rPr lang="ko-KR" altLang="en-US" dirty="0" err="1"/>
              <a:t>로그인이</a:t>
            </a:r>
            <a:r>
              <a:rPr lang="ko-KR" altLang="en-US" dirty="0"/>
              <a:t> 된 상태에서만 가능하도록 설정했습니다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수정 및 삭제 기능은 </a:t>
            </a:r>
            <a:r>
              <a:rPr lang="ko-KR" altLang="en-US" dirty="0" err="1"/>
              <a:t>로그인이</a:t>
            </a:r>
            <a:r>
              <a:rPr lang="ko-KR" altLang="en-US" dirty="0"/>
              <a:t> 되어있고 해당 </a:t>
            </a:r>
            <a:r>
              <a:rPr lang="ko-KR" altLang="en-US" dirty="0" err="1"/>
              <a:t>수강평의</a:t>
            </a:r>
            <a:r>
              <a:rPr lang="ko-KR" altLang="en-US" dirty="0"/>
              <a:t> 작성자</a:t>
            </a:r>
            <a:r>
              <a:rPr lang="en-US" altLang="ko-KR" dirty="0"/>
              <a:t>(</a:t>
            </a:r>
            <a:r>
              <a:rPr lang="en-US" altLang="ko-KR" dirty="0" err="1"/>
              <a:t>UserId</a:t>
            </a:r>
            <a:r>
              <a:rPr lang="en-US" altLang="ko-KR" dirty="0"/>
              <a:t>)</a:t>
            </a:r>
            <a:r>
              <a:rPr lang="ko-KR" altLang="en-US" dirty="0"/>
              <a:t>가 일치해야 활성화 되도록 조건을 따로 지정하였습니다</a:t>
            </a:r>
            <a:r>
              <a:rPr lang="en-US" altLang="ko-KR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44124" y="141930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82142" y="141901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765" y="1066095"/>
            <a:ext cx="4142694" cy="30570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765" y="4211350"/>
            <a:ext cx="4142694" cy="25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92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557" y="179258"/>
            <a:ext cx="10026535" cy="96491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3. </a:t>
            </a:r>
            <a:r>
              <a:rPr lang="ko-KR" altLang="en-US" sz="3200" dirty="0" err="1"/>
              <a:t>구현기술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강의 상세 페이지</a:t>
            </a:r>
            <a:r>
              <a:rPr lang="en-US" altLang="ko-KR" sz="3200" dirty="0"/>
              <a:t>[</a:t>
            </a:r>
            <a:r>
              <a:rPr lang="ko-KR" altLang="en-US" sz="3200" dirty="0" err="1"/>
              <a:t>수강평</a:t>
            </a:r>
            <a:r>
              <a:rPr lang="ko-KR" altLang="en-US" sz="3200" dirty="0"/>
              <a:t> 작성</a:t>
            </a:r>
            <a:r>
              <a:rPr lang="en-US" altLang="ko-KR" sz="3200" dirty="0"/>
              <a:t>]</a:t>
            </a:r>
            <a:endParaRPr lang="ko-KR" altLang="en-US" sz="3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7" y="1144169"/>
            <a:ext cx="4234854" cy="32142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8367" y="4596938"/>
            <a:ext cx="5573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강의를 구매했을 때</a:t>
            </a:r>
            <a:r>
              <a:rPr lang="en-US" altLang="ko-KR" dirty="0"/>
              <a:t>, </a:t>
            </a:r>
            <a:r>
              <a:rPr lang="ko-KR" altLang="en-US" dirty="0"/>
              <a:t>작성하기 버튼을 클릭하여</a:t>
            </a:r>
            <a:endParaRPr lang="en-US" altLang="ko-KR" dirty="0"/>
          </a:p>
          <a:p>
            <a:r>
              <a:rPr lang="ko-KR" altLang="en-US" dirty="0" err="1"/>
              <a:t>수강평을</a:t>
            </a:r>
            <a:r>
              <a:rPr lang="ko-KR" altLang="en-US" dirty="0"/>
              <a:t> 작성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16" y="1144169"/>
            <a:ext cx="4319050" cy="32142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타원 3"/>
          <p:cNvSpPr/>
          <p:nvPr/>
        </p:nvSpPr>
        <p:spPr>
          <a:xfrm>
            <a:off x="1945631" y="3512087"/>
            <a:ext cx="656706" cy="596617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86431" y="4596937"/>
            <a:ext cx="4897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수강평은</a:t>
            </a:r>
            <a:r>
              <a:rPr lang="ko-KR" altLang="en-US" dirty="0"/>
              <a:t> 상세페이지에서 작성하는 것이 아닌</a:t>
            </a:r>
            <a:endParaRPr lang="en-US" altLang="ko-KR" dirty="0"/>
          </a:p>
          <a:p>
            <a:r>
              <a:rPr lang="ko-KR" altLang="en-US" dirty="0" err="1"/>
              <a:t>수강평</a:t>
            </a:r>
            <a:r>
              <a:rPr lang="ko-KR" altLang="en-US" dirty="0"/>
              <a:t> 작성 페이지로 넘어가서 작성합니다</a:t>
            </a:r>
            <a:r>
              <a:rPr lang="en-US" altLang="ko-KR" dirty="0"/>
              <a:t>.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044753" y="2153385"/>
            <a:ext cx="753730" cy="1195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735885" y="5687751"/>
            <a:ext cx="5867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작성하기 버튼을 클릭 시 </a:t>
            </a:r>
            <a:r>
              <a:rPr lang="en-US" altLang="ko-KR" dirty="0" err="1"/>
              <a:t>idClass</a:t>
            </a:r>
            <a:r>
              <a:rPr lang="ko-KR" altLang="en-US" dirty="0"/>
              <a:t>를 </a:t>
            </a:r>
            <a:r>
              <a:rPr lang="en-US" altLang="ko-KR" dirty="0" err="1"/>
              <a:t>Param</a:t>
            </a:r>
            <a:r>
              <a:rPr lang="en-US" altLang="ko-KR" dirty="0"/>
              <a:t> </a:t>
            </a:r>
            <a:r>
              <a:rPr lang="ko-KR" altLang="en-US" dirty="0"/>
              <a:t>으로 넘기고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idUser</a:t>
            </a:r>
            <a:r>
              <a:rPr lang="ko-KR" altLang="en-US" dirty="0"/>
              <a:t>를 통해 아이디 정보를 같이 넘겨준다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8" y="5481781"/>
            <a:ext cx="5571761" cy="85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18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1173691" cy="96491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3. </a:t>
            </a:r>
            <a:r>
              <a:rPr lang="ko-KR" altLang="en-US" sz="3200" dirty="0" err="1"/>
              <a:t>구현기술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강의 상세 페이지</a:t>
            </a:r>
            <a:r>
              <a:rPr lang="en-US" altLang="ko-KR" sz="3200" dirty="0"/>
              <a:t>[</a:t>
            </a:r>
            <a:r>
              <a:rPr lang="ko-KR" altLang="en-US" sz="3200" dirty="0" err="1"/>
              <a:t>수강평</a:t>
            </a:r>
            <a:r>
              <a:rPr lang="ko-KR" altLang="en-US" sz="3200" dirty="0"/>
              <a:t> 작성</a:t>
            </a:r>
            <a:r>
              <a:rPr lang="en-US" altLang="ko-KR" sz="3200" dirty="0"/>
              <a:t>]</a:t>
            </a:r>
            <a:endParaRPr lang="ko-KR" altLang="en-US" sz="3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8" y="1167693"/>
            <a:ext cx="6231530" cy="46375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23058" y="6412211"/>
            <a:ext cx="8388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Ex) </a:t>
            </a:r>
            <a:r>
              <a:rPr lang="ko-KR" altLang="en-US" sz="1200" b="1" dirty="0"/>
              <a:t>작성 페이지를 따로 제작하여 기존의 코드가 더 길어지지 않도록 하였습니다</a:t>
            </a:r>
            <a:r>
              <a:rPr lang="en-US" altLang="ko-KR" sz="1200" b="1" dirty="0"/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921" y="1167693"/>
            <a:ext cx="3909876" cy="46420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058" y="5924051"/>
            <a:ext cx="9492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별점</a:t>
            </a:r>
            <a:r>
              <a:rPr lang="ko-KR" altLang="en-US" dirty="0"/>
              <a:t> 기능은 </a:t>
            </a:r>
            <a:r>
              <a:rPr lang="en-US" altLang="ko-KR" dirty="0"/>
              <a:t>Material-UI(</a:t>
            </a:r>
            <a:r>
              <a:rPr lang="en-US" altLang="ko-KR" dirty="0" err="1"/>
              <a:t>mui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/>
              <a:t>Rating</a:t>
            </a:r>
            <a:r>
              <a:rPr lang="ko-KR" altLang="en-US" dirty="0"/>
              <a:t>기능을 찾아 해당 프로젝트에서 구축하였습니다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7825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035735" y="1220501"/>
            <a:ext cx="6319359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표시되는 아이디는 작성하기 버튼을 클릭하고</a:t>
            </a:r>
            <a:r>
              <a:rPr lang="en-US" altLang="ko-KR" dirty="0"/>
              <a:t>, </a:t>
            </a:r>
            <a:r>
              <a:rPr lang="ko-KR" altLang="en-US" dirty="0"/>
              <a:t>해당</a:t>
            </a:r>
            <a:endParaRPr lang="en-US" altLang="ko-KR" dirty="0"/>
          </a:p>
          <a:p>
            <a:r>
              <a:rPr lang="ko-KR" altLang="en-US" dirty="0"/>
              <a:t>페이지로 이동될 때 아이디 정보를 함께 넘겨 표시합니다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별점</a:t>
            </a:r>
            <a:r>
              <a:rPr lang="ko-KR" altLang="en-US" dirty="0"/>
              <a:t> 기능을 추가하여 </a:t>
            </a:r>
            <a:r>
              <a:rPr lang="en-US" altLang="ko-KR" dirty="0"/>
              <a:t>1</a:t>
            </a:r>
            <a:r>
              <a:rPr lang="ko-KR" altLang="en-US" dirty="0"/>
              <a:t>점부터 </a:t>
            </a:r>
            <a:r>
              <a:rPr lang="en-US" altLang="ko-KR" dirty="0"/>
              <a:t>5</a:t>
            </a:r>
            <a:r>
              <a:rPr lang="ko-KR" altLang="en-US" dirty="0"/>
              <a:t>점까지 원하는 점수를 매겨</a:t>
            </a:r>
            <a:endParaRPr lang="en-US" altLang="ko-KR" dirty="0"/>
          </a:p>
          <a:p>
            <a:r>
              <a:rPr lang="ko-KR" altLang="en-US" dirty="0" err="1"/>
              <a:t>수강평으로</a:t>
            </a:r>
            <a:r>
              <a:rPr lang="ko-KR" altLang="en-US" dirty="0"/>
              <a:t> 등록할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78" y="1220501"/>
            <a:ext cx="4429846" cy="4419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36" y="2804425"/>
            <a:ext cx="2692150" cy="2835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오른쪽 화살표 15"/>
          <p:cNvSpPr/>
          <p:nvPr/>
        </p:nvSpPr>
        <p:spPr>
          <a:xfrm>
            <a:off x="5035735" y="4072880"/>
            <a:ext cx="467290" cy="8395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53738" y="5146878"/>
            <a:ext cx="310926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177661" y="4837299"/>
            <a:ext cx="118096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149139" y="1271447"/>
            <a:ext cx="1190105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418397" y="2805951"/>
            <a:ext cx="339041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작성 버튼을 눌러 서버에 해당</a:t>
            </a:r>
            <a:endParaRPr lang="en-US" altLang="ko-KR" dirty="0"/>
          </a:p>
          <a:p>
            <a:r>
              <a:rPr lang="ko-KR" altLang="en-US" dirty="0" err="1"/>
              <a:t>수강평을</a:t>
            </a:r>
            <a:r>
              <a:rPr lang="ko-KR" altLang="en-US" dirty="0"/>
              <a:t> 저장하고</a:t>
            </a:r>
            <a:r>
              <a:rPr lang="en-US" altLang="ko-KR" dirty="0"/>
              <a:t>, </a:t>
            </a:r>
            <a:r>
              <a:rPr lang="ko-KR" altLang="en-US" dirty="0"/>
              <a:t>저장된</a:t>
            </a:r>
            <a:endParaRPr lang="en-US" altLang="ko-KR" dirty="0"/>
          </a:p>
          <a:p>
            <a:r>
              <a:rPr lang="ko-KR" altLang="en-US" dirty="0" err="1"/>
              <a:t>수강평을</a:t>
            </a:r>
            <a:r>
              <a:rPr lang="ko-KR" altLang="en-US" dirty="0"/>
              <a:t> 바로 확인할 수</a:t>
            </a:r>
            <a:endParaRPr lang="en-US" altLang="ko-KR" dirty="0"/>
          </a:p>
          <a:p>
            <a:r>
              <a:rPr lang="ko-KR" altLang="en-US" dirty="0"/>
              <a:t>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397" y="4499567"/>
            <a:ext cx="3390419" cy="1140208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223058" y="148994"/>
            <a:ext cx="11173691" cy="964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/>
              <a:t>3. </a:t>
            </a:r>
            <a:r>
              <a:rPr lang="ko-KR" altLang="en-US" sz="3200"/>
              <a:t>구현기술 </a:t>
            </a:r>
            <a:r>
              <a:rPr lang="en-US" altLang="ko-KR" sz="3200"/>
              <a:t>- </a:t>
            </a:r>
            <a:r>
              <a:rPr lang="ko-KR" altLang="en-US" sz="3200"/>
              <a:t>강의 상세 페이지</a:t>
            </a:r>
            <a:r>
              <a:rPr lang="en-US" altLang="ko-KR" sz="3200"/>
              <a:t>[</a:t>
            </a:r>
            <a:r>
              <a:rPr lang="ko-KR" altLang="en-US" sz="3200"/>
              <a:t>수강평 작성</a:t>
            </a:r>
            <a:r>
              <a:rPr lang="en-US" altLang="ko-KR" sz="3200"/>
              <a:t>]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90376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223058" y="148994"/>
            <a:ext cx="11173691" cy="964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3. </a:t>
            </a:r>
            <a:r>
              <a:rPr lang="ko-KR" altLang="en-US" sz="3200" dirty="0"/>
              <a:t>구현기술 </a:t>
            </a:r>
            <a:r>
              <a:rPr lang="en-US" altLang="ko-KR" sz="3200" dirty="0"/>
              <a:t>- </a:t>
            </a:r>
            <a:r>
              <a:rPr lang="ko-KR" altLang="en-US" sz="3200" dirty="0"/>
              <a:t>강의 상세 페이지</a:t>
            </a:r>
            <a:r>
              <a:rPr lang="en-US" altLang="ko-KR" sz="3200" dirty="0"/>
              <a:t>[</a:t>
            </a:r>
            <a:r>
              <a:rPr lang="ko-KR" altLang="en-US" sz="3200" dirty="0" err="1"/>
              <a:t>수강평</a:t>
            </a:r>
            <a:r>
              <a:rPr lang="ko-KR" altLang="en-US" sz="3200" dirty="0"/>
              <a:t> 작성 </a:t>
            </a:r>
            <a:r>
              <a:rPr lang="en-US" altLang="ko-KR" sz="3200" dirty="0"/>
              <a:t>– DTO]</a:t>
            </a:r>
            <a:endParaRPr lang="ko-KR" altLang="en-US" sz="3200" dirty="0"/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E709E3F6-CFFF-5E6D-96DB-28329FAD1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337624"/>
              </p:ext>
            </p:extLst>
          </p:nvPr>
        </p:nvGraphicFramePr>
        <p:xfrm>
          <a:off x="398782" y="1276196"/>
          <a:ext cx="10854236" cy="3608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Id_Review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리뷰 번호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로그인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Contents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수강평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Grade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별 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764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38264" y="1259093"/>
            <a:ext cx="7122463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수정하기 버튼 및 삭제하기 버튼의 활성화는</a:t>
            </a:r>
            <a:r>
              <a:rPr lang="en-US" altLang="ko-KR" dirty="0"/>
              <a:t> </a:t>
            </a:r>
            <a:r>
              <a:rPr lang="ko-KR" altLang="en-US" dirty="0"/>
              <a:t>로그인 상태여야 하며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수강평이</a:t>
            </a:r>
            <a:r>
              <a:rPr lang="ko-KR" altLang="en-US" dirty="0"/>
              <a:t> 등록된 테이블에 있는 아이디 정보와 로그인 되어있는</a:t>
            </a:r>
            <a:endParaRPr lang="en-US" altLang="ko-KR" dirty="0"/>
          </a:p>
          <a:p>
            <a:r>
              <a:rPr lang="ko-KR" altLang="en-US" dirty="0"/>
              <a:t>아이디의정보가 일치해야 활성화되도록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97" y="1231233"/>
            <a:ext cx="4114022" cy="51115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타원 13"/>
          <p:cNvSpPr/>
          <p:nvPr/>
        </p:nvSpPr>
        <p:spPr>
          <a:xfrm>
            <a:off x="1077287" y="5383124"/>
            <a:ext cx="1243553" cy="5588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660" y="2342725"/>
            <a:ext cx="5420508" cy="4000021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33297" y="133881"/>
            <a:ext cx="11173691" cy="964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3. </a:t>
            </a:r>
            <a:r>
              <a:rPr lang="ko-KR" altLang="en-US" sz="3200" dirty="0" err="1"/>
              <a:t>구현기술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강의 상세 페이지</a:t>
            </a:r>
            <a:r>
              <a:rPr lang="en-US" altLang="ko-KR" sz="3200" dirty="0"/>
              <a:t>[</a:t>
            </a:r>
            <a:r>
              <a:rPr lang="ko-KR" altLang="en-US" sz="3200" dirty="0" err="1"/>
              <a:t>수강평</a:t>
            </a:r>
            <a:r>
              <a:rPr lang="ko-KR" altLang="en-US" sz="3200" dirty="0"/>
              <a:t> 수정 및 삭제</a:t>
            </a:r>
            <a:r>
              <a:rPr lang="en-US" altLang="ko-KR" sz="3200" dirty="0"/>
              <a:t>]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46683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2" y="1351276"/>
            <a:ext cx="5101140" cy="53657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32" y="1351276"/>
            <a:ext cx="2064965" cy="26293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오른쪽 화살표 4"/>
          <p:cNvSpPr/>
          <p:nvPr/>
        </p:nvSpPr>
        <p:spPr>
          <a:xfrm>
            <a:off x="5557903" y="2286153"/>
            <a:ext cx="1105025" cy="1003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415" y="4127731"/>
            <a:ext cx="4911809" cy="25893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9397" y="1351276"/>
            <a:ext cx="34914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PATCH </a:t>
            </a:r>
            <a:r>
              <a:rPr lang="ko-KR" altLang="en-US" dirty="0"/>
              <a:t>를 사용하여 </a:t>
            </a:r>
            <a:r>
              <a:rPr lang="ko-KR" altLang="en-US" dirty="0" err="1"/>
              <a:t>수강평</a:t>
            </a:r>
            <a:r>
              <a:rPr lang="ko-KR" altLang="en-US" dirty="0"/>
              <a:t> 내용</a:t>
            </a:r>
            <a:endParaRPr lang="en-US" altLang="ko-KR" dirty="0"/>
          </a:p>
          <a:p>
            <a:r>
              <a:rPr lang="ko-KR" altLang="en-US" dirty="0"/>
              <a:t>및 별 점만 수정 후 서버에</a:t>
            </a:r>
            <a:endParaRPr lang="en-US" altLang="ko-KR" dirty="0"/>
          </a:p>
          <a:p>
            <a:r>
              <a:rPr lang="ko-KR" altLang="en-US" dirty="0"/>
              <a:t>저장될 수 있도록 구축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13542" y="175445"/>
            <a:ext cx="11173691" cy="971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3. </a:t>
            </a:r>
            <a:r>
              <a:rPr lang="ko-KR" altLang="en-US" sz="3200" dirty="0" err="1"/>
              <a:t>구현기술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강의 상세 페이지</a:t>
            </a:r>
            <a:r>
              <a:rPr lang="en-US" altLang="ko-KR" sz="3200" dirty="0"/>
              <a:t>[</a:t>
            </a:r>
            <a:r>
              <a:rPr lang="ko-KR" altLang="en-US" sz="3200" dirty="0" err="1"/>
              <a:t>수강평</a:t>
            </a:r>
            <a:r>
              <a:rPr lang="ko-KR" altLang="en-US" sz="3200" dirty="0"/>
              <a:t> 수정 및 삭제</a:t>
            </a:r>
            <a:r>
              <a:rPr lang="en-US" altLang="ko-KR" sz="3200" dirty="0"/>
              <a:t>]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02184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313542" y="175445"/>
            <a:ext cx="11173691" cy="971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3. </a:t>
            </a:r>
            <a:r>
              <a:rPr lang="ko-KR" altLang="en-US" sz="3200" dirty="0" err="1"/>
              <a:t>구현기술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강의 상세 페이지</a:t>
            </a:r>
            <a:r>
              <a:rPr lang="en-US" altLang="ko-KR" sz="3200" dirty="0"/>
              <a:t>[ </a:t>
            </a:r>
            <a:r>
              <a:rPr lang="ko-KR" altLang="en-US" sz="3200" dirty="0" err="1"/>
              <a:t>수강평</a:t>
            </a:r>
            <a:r>
              <a:rPr lang="ko-KR" altLang="en-US" sz="3200" dirty="0"/>
              <a:t> 수정 </a:t>
            </a:r>
            <a:r>
              <a:rPr lang="en-US" altLang="ko-KR" sz="3200" dirty="0"/>
              <a:t>–</a:t>
            </a:r>
            <a:r>
              <a:rPr lang="ko-KR" altLang="en-US" sz="3200" dirty="0"/>
              <a:t> </a:t>
            </a:r>
            <a:r>
              <a:rPr lang="en-US" altLang="ko-KR" sz="3200" dirty="0"/>
              <a:t>DTO ]</a:t>
            </a:r>
            <a:endParaRPr lang="ko-KR" altLang="en-US" sz="3200" dirty="0"/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95201B36-2337-EC86-225B-A026F9022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638348"/>
              </p:ext>
            </p:extLst>
          </p:nvPr>
        </p:nvGraphicFramePr>
        <p:xfrm>
          <a:off x="398782" y="1276196"/>
          <a:ext cx="10854236" cy="3608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Id_Review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리뷰 번호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로그인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Contents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수강평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Grade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별 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207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7624" y="1593908"/>
            <a:ext cx="10515600" cy="459076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프로젝트 목표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개발 환경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구현 기술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그 외 기술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후기</a:t>
            </a:r>
            <a:endParaRPr lang="en-US" altLang="ko-KR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41316" y="1125475"/>
            <a:ext cx="11945389" cy="56161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23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078513" y="1371281"/>
            <a:ext cx="63786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삭제하기 버튼을 눌러 등록된 </a:t>
            </a:r>
            <a:r>
              <a:rPr lang="ko-KR" altLang="en-US" dirty="0" err="1"/>
              <a:t>수강평을</a:t>
            </a:r>
            <a:r>
              <a:rPr lang="ko-KR" altLang="en-US" dirty="0"/>
              <a:t> 삭제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8" y="1371281"/>
            <a:ext cx="4695433" cy="50342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타원 13"/>
          <p:cNvSpPr/>
          <p:nvPr/>
        </p:nvSpPr>
        <p:spPr>
          <a:xfrm>
            <a:off x="2494803" y="5815356"/>
            <a:ext cx="1243553" cy="5902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007" y="3425952"/>
            <a:ext cx="2157647" cy="29796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오른쪽 화살표 8"/>
          <p:cNvSpPr/>
          <p:nvPr/>
        </p:nvSpPr>
        <p:spPr>
          <a:xfrm>
            <a:off x="5078513" y="3868352"/>
            <a:ext cx="1288472" cy="2094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513" y="1796469"/>
            <a:ext cx="6201640" cy="1371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69680" y="3657600"/>
            <a:ext cx="29690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Window.location.reload</a:t>
            </a:r>
            <a:r>
              <a:rPr lang="en-US" altLang="ko-KR" dirty="0"/>
              <a:t>();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사용해서 현재 위치에서</a:t>
            </a:r>
            <a:endParaRPr lang="en-US" altLang="ko-KR" dirty="0"/>
          </a:p>
          <a:p>
            <a:r>
              <a:rPr lang="ko-KR" altLang="en-US" dirty="0"/>
              <a:t>페이지가 </a:t>
            </a:r>
            <a:r>
              <a:rPr lang="ko-KR" altLang="en-US" dirty="0" err="1"/>
              <a:t>새로고침</a:t>
            </a:r>
            <a:r>
              <a:rPr lang="ko-KR" altLang="en-US" dirty="0"/>
              <a:t> 되도록</a:t>
            </a:r>
            <a:endParaRPr lang="en-US" altLang="ko-KR" dirty="0"/>
          </a:p>
          <a:p>
            <a:r>
              <a:rPr lang="ko-KR" altLang="en-US" dirty="0"/>
              <a:t>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23058" y="188733"/>
            <a:ext cx="11173691" cy="964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3. </a:t>
            </a:r>
            <a:r>
              <a:rPr lang="ko-KR" altLang="en-US" sz="3200" dirty="0" err="1"/>
              <a:t>구현기술</a:t>
            </a:r>
            <a:r>
              <a:rPr lang="ko-KR" altLang="en-US" sz="3200" dirty="0"/>
              <a:t> </a:t>
            </a:r>
            <a:r>
              <a:rPr lang="en-US" altLang="ko-KR" sz="3200" dirty="0"/>
              <a:t>- </a:t>
            </a:r>
            <a:r>
              <a:rPr lang="ko-KR" altLang="en-US" sz="3200" dirty="0"/>
              <a:t>강의 상세 페이지</a:t>
            </a:r>
            <a:r>
              <a:rPr lang="en-US" altLang="ko-KR" sz="3200" dirty="0"/>
              <a:t>[</a:t>
            </a:r>
            <a:r>
              <a:rPr lang="ko-KR" altLang="en-US" sz="3200" dirty="0" err="1"/>
              <a:t>수강평</a:t>
            </a:r>
            <a:r>
              <a:rPr lang="ko-KR" altLang="en-US" sz="3200" dirty="0"/>
              <a:t> 수정 및 삭제</a:t>
            </a:r>
            <a:r>
              <a:rPr lang="en-US" altLang="ko-KR" sz="3200" dirty="0"/>
              <a:t>]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40697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9753"/>
            <a:ext cx="10515600" cy="100073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그 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/>
              <a:t>[</a:t>
            </a:r>
            <a:r>
              <a:rPr lang="ko-KR" altLang="en-US" dirty="0" err="1"/>
              <a:t>메인페이지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56" y="1208063"/>
            <a:ext cx="7750611" cy="37542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219" y="1208063"/>
            <a:ext cx="3879143" cy="37542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256" y="5494713"/>
            <a:ext cx="840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r>
              <a:rPr lang="ko-KR" altLang="en-US" dirty="0"/>
              <a:t> 구성은 배너</a:t>
            </a:r>
            <a:r>
              <a:rPr lang="en-US" altLang="ko-KR" dirty="0"/>
              <a:t>, </a:t>
            </a:r>
            <a:r>
              <a:rPr lang="ko-KR" altLang="en-US" dirty="0" err="1"/>
              <a:t>검색란</a:t>
            </a:r>
            <a:r>
              <a:rPr lang="en-US" altLang="ko-KR" dirty="0"/>
              <a:t>, </a:t>
            </a:r>
            <a:r>
              <a:rPr lang="ko-KR" altLang="en-US" dirty="0"/>
              <a:t>각 강의 </a:t>
            </a:r>
            <a:r>
              <a:rPr lang="ko-KR" altLang="en-US" dirty="0" err="1"/>
              <a:t>카테고리별</a:t>
            </a:r>
            <a:r>
              <a:rPr lang="ko-KR" altLang="en-US" dirty="0"/>
              <a:t> 내용으로 구성되어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168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86681" y="1200236"/>
            <a:ext cx="5240848" cy="5391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677593" y="1193112"/>
            <a:ext cx="5829506" cy="53988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5" y="1487977"/>
            <a:ext cx="4953817" cy="30655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60992" y="4829695"/>
            <a:ext cx="506100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스크롤 기능을 통해 각 과정당 </a:t>
            </a:r>
            <a:r>
              <a:rPr lang="ko-KR" altLang="en-US" dirty="0" err="1"/>
              <a:t>미리보기</a:t>
            </a:r>
            <a:r>
              <a:rPr lang="ko-KR" altLang="en-US" dirty="0"/>
              <a:t> 강의를</a:t>
            </a:r>
            <a:endParaRPr lang="en-US" altLang="ko-KR" dirty="0"/>
          </a:p>
          <a:p>
            <a:r>
              <a:rPr lang="ko-KR" altLang="en-US" dirty="0"/>
              <a:t>더 찾아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535" y="1305098"/>
            <a:ext cx="4550853" cy="5133889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991499" y="84269"/>
            <a:ext cx="10515600" cy="1000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그 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/>
              <a:t>[</a:t>
            </a:r>
            <a:r>
              <a:rPr lang="ko-KR" altLang="en-US" dirty="0" err="1"/>
              <a:t>메인페이지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380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86681" y="1200236"/>
            <a:ext cx="5240848" cy="5391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55433" y="1200236"/>
            <a:ext cx="6658495" cy="5391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7156" y="118247"/>
            <a:ext cx="9501448" cy="100073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그 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/>
              <a:t>[</a:t>
            </a:r>
            <a:r>
              <a:rPr lang="ko-KR" altLang="en-US" dirty="0" err="1"/>
              <a:t>메인페이지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77" y="1309167"/>
            <a:ext cx="6147837" cy="2760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664577" y="4167007"/>
            <a:ext cx="614783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검색 기능을 통해 특정 키워드가 포함된 강의를 전부 찾을</a:t>
            </a:r>
            <a:endParaRPr lang="en-US" altLang="ko-KR" dirty="0"/>
          </a:p>
          <a:p>
            <a:r>
              <a:rPr lang="ko-KR" altLang="en-US" dirty="0"/>
              <a:t>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77" y="5274829"/>
            <a:ext cx="2800515" cy="7001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744" y="4910963"/>
            <a:ext cx="2874670" cy="14278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오른쪽 화살표 14"/>
          <p:cNvSpPr/>
          <p:nvPr/>
        </p:nvSpPr>
        <p:spPr>
          <a:xfrm>
            <a:off x="8521866" y="5394961"/>
            <a:ext cx="373621" cy="438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71" y="1309167"/>
            <a:ext cx="3353268" cy="1390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3" y="2808942"/>
            <a:ext cx="4210927" cy="36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65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3789" y="1117109"/>
            <a:ext cx="7141882" cy="54331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05099" y="102538"/>
            <a:ext cx="9692640" cy="994843"/>
          </a:xfrm>
        </p:spPr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그 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/>
              <a:t>[</a:t>
            </a:r>
            <a:r>
              <a:rPr lang="ko-KR" altLang="en-US" dirty="0"/>
              <a:t>로그인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19" y="2243374"/>
            <a:ext cx="3458546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855" y="2243372"/>
            <a:ext cx="2100201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27" y="1769194"/>
            <a:ext cx="3258782" cy="412892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317290" y="1117108"/>
            <a:ext cx="4758169" cy="54331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675" y="2760514"/>
            <a:ext cx="2404634" cy="214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18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73484" y="5478087"/>
            <a:ext cx="3200400" cy="10474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2757" y="1467805"/>
            <a:ext cx="6947618" cy="33193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173884" y="1467805"/>
            <a:ext cx="4364181" cy="5057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279448"/>
            <a:ext cx="10582103" cy="994843"/>
          </a:xfrm>
        </p:spPr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그 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/>
              <a:t>[</a:t>
            </a:r>
            <a:r>
              <a:rPr lang="ko-KR" altLang="en-US" dirty="0"/>
              <a:t>로그인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068" y="1702335"/>
            <a:ext cx="3243812" cy="45886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63683" y="5828784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성공 및 실패 코드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6" y="2343406"/>
            <a:ext cx="5370070" cy="3657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6" y="3443362"/>
            <a:ext cx="5370070" cy="8484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15795" y="185307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성공 시 </a:t>
            </a:r>
            <a:r>
              <a:rPr lang="ko-KR" altLang="en-US" dirty="0" err="1"/>
              <a:t>상단바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5795" y="289677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로그아웃 기능 포함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619924" y="2830148"/>
            <a:ext cx="5785224" cy="179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228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72095" y="127018"/>
            <a:ext cx="10449098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그 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/>
              <a:t>[</a:t>
            </a:r>
            <a:r>
              <a:rPr lang="ko-KR" altLang="en-US" dirty="0"/>
              <a:t>회원가입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29" y="1755672"/>
            <a:ext cx="3233303" cy="48719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452" y="2058762"/>
            <a:ext cx="2268290" cy="39596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062863" y="157100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 가입 성공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62" y="2058763"/>
            <a:ext cx="2150581" cy="39596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34968" y="157100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 가입 실패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3450685" y="3414393"/>
            <a:ext cx="252014" cy="1554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371" y="1571006"/>
            <a:ext cx="3399798" cy="44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34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4524" y="365126"/>
            <a:ext cx="11021290" cy="948286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그 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/>
              <a:t>[</a:t>
            </a:r>
            <a:r>
              <a:rPr lang="ko-KR" altLang="en-US" dirty="0"/>
              <a:t>장바구니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9" y="1690688"/>
            <a:ext cx="5436082" cy="3720897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55" y="1690688"/>
            <a:ext cx="2915163" cy="33513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171" y="1690688"/>
            <a:ext cx="3496810" cy="42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69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4277" y="268942"/>
            <a:ext cx="10626114" cy="848099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그 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/>
              <a:t>[</a:t>
            </a:r>
            <a:r>
              <a:rPr lang="ko-KR" altLang="en-US" dirty="0" err="1"/>
              <a:t>마이페이지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01" y="1231347"/>
            <a:ext cx="6668297" cy="32990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825" y="1231347"/>
            <a:ext cx="4228565" cy="54458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1765" y="4759048"/>
            <a:ext cx="6576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왼쪽 사이드메뉴를 통해 </a:t>
            </a:r>
            <a:r>
              <a:rPr lang="ko-KR" altLang="en-US" dirty="0" smtClean="0"/>
              <a:t>마이 페이지에 </a:t>
            </a:r>
            <a:r>
              <a:rPr lang="ko-KR" altLang="en-US" dirty="0"/>
              <a:t>속해있는 </a:t>
            </a:r>
            <a:r>
              <a:rPr lang="ko-KR" altLang="en-US" dirty="0" err="1"/>
              <a:t>컨텐츠별로</a:t>
            </a:r>
            <a:r>
              <a:rPr lang="ko-KR" altLang="en-US" dirty="0"/>
              <a:t> 이용할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283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2960" y="179962"/>
            <a:ext cx="9463782" cy="1052568"/>
          </a:xfrm>
        </p:spPr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그 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/>
              <a:t>[</a:t>
            </a:r>
            <a:r>
              <a:rPr lang="ko-KR" altLang="en-US" dirty="0" err="1"/>
              <a:t>강의목록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" y="1362120"/>
            <a:ext cx="4945611" cy="29736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16593" y="27412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전체강의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26" y="1362120"/>
            <a:ext cx="3182153" cy="24367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3" y="4454790"/>
            <a:ext cx="3317444" cy="22123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89" y="4454790"/>
            <a:ext cx="3181914" cy="22159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968502" y="15161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백엔드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55703" y="4611995"/>
            <a:ext cx="156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데이터베이스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19106" y="4578030"/>
            <a:ext cx="88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풀스택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50" y="1362120"/>
            <a:ext cx="3523618" cy="489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1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629" y="295593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목표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840147"/>
            <a:ext cx="894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목표 </a:t>
            </a:r>
            <a:r>
              <a:rPr lang="en-US" altLang="ko-KR" dirty="0"/>
              <a:t>1 : React </a:t>
            </a:r>
            <a:r>
              <a:rPr lang="ko-KR" altLang="en-US" dirty="0"/>
              <a:t>와 </a:t>
            </a:r>
            <a:r>
              <a:rPr lang="en-US" altLang="ko-KR" dirty="0" err="1"/>
              <a:t>SpringBoot</a:t>
            </a:r>
            <a:r>
              <a:rPr lang="ko-KR" altLang="en-US" dirty="0"/>
              <a:t>를 사용하여 수강신청 사이트 제작</a:t>
            </a:r>
            <a:r>
              <a:rPr lang="en-US" altLang="ko-KR" dirty="0"/>
              <a:t>(</a:t>
            </a:r>
            <a:r>
              <a:rPr lang="ko-KR" altLang="en-US" dirty="0"/>
              <a:t>서버는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759460"/>
            <a:ext cx="525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목표 </a:t>
            </a:r>
            <a:r>
              <a:rPr lang="en-US" altLang="ko-KR" dirty="0"/>
              <a:t>4 : </a:t>
            </a:r>
            <a:r>
              <a:rPr lang="ko-KR" altLang="en-US" dirty="0"/>
              <a:t>강의 목록 페이지 제작</a:t>
            </a:r>
            <a:r>
              <a:rPr lang="en-US" altLang="ko-KR" dirty="0"/>
              <a:t> </a:t>
            </a:r>
            <a:r>
              <a:rPr lang="ko-KR" altLang="en-US" dirty="0"/>
              <a:t>및 검색기능 포함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3169012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목표 </a:t>
            </a:r>
            <a:r>
              <a:rPr lang="en-US" altLang="ko-KR" dirty="0"/>
              <a:t>3 : </a:t>
            </a:r>
            <a:r>
              <a:rPr lang="ko-KR" altLang="en-US" dirty="0"/>
              <a:t>수강 신청사이트에 로그인 기능 추가 </a:t>
            </a:r>
            <a:r>
              <a:rPr lang="en-US" altLang="ko-KR" dirty="0"/>
              <a:t>/ </a:t>
            </a:r>
            <a:r>
              <a:rPr lang="ko-KR" altLang="en-US" dirty="0"/>
              <a:t>회원가입 기능 추가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2366080"/>
            <a:ext cx="8116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목표 </a:t>
            </a:r>
            <a:r>
              <a:rPr lang="en-US" altLang="ko-KR" dirty="0"/>
              <a:t>2 : </a:t>
            </a:r>
            <a:r>
              <a:rPr lang="ko-KR" altLang="en-US" dirty="0"/>
              <a:t>수강 신청 사이트에서 강의 클릭 시 해당 강의의 </a:t>
            </a:r>
            <a:r>
              <a:rPr lang="en-US" altLang="ko-KR" dirty="0"/>
              <a:t>ID</a:t>
            </a:r>
            <a:r>
              <a:rPr lang="ko-KR" altLang="en-US" dirty="0"/>
              <a:t>에 따른 데이터를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서버에 요청한 뒤 강의 상세 페이지로 출력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200" y="4283626"/>
            <a:ext cx="1013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목표 </a:t>
            </a:r>
            <a:r>
              <a:rPr lang="en-US" altLang="ko-KR" dirty="0"/>
              <a:t>5 : </a:t>
            </a:r>
            <a:r>
              <a:rPr lang="ko-KR" altLang="en-US" dirty="0"/>
              <a:t>로그인 상태에서 장바구니 기능 활성화 </a:t>
            </a:r>
            <a:r>
              <a:rPr lang="en-US" altLang="ko-KR" dirty="0"/>
              <a:t>/ </a:t>
            </a:r>
            <a:r>
              <a:rPr lang="ko-KR" altLang="en-US" dirty="0"/>
              <a:t>강의 상세페이지에서 장바구니 담기 기능 추가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4825989"/>
            <a:ext cx="774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목표 </a:t>
            </a:r>
            <a:r>
              <a:rPr lang="en-US" altLang="ko-KR" dirty="0"/>
              <a:t>6 : </a:t>
            </a:r>
            <a:r>
              <a:rPr lang="ko-KR" altLang="en-US" dirty="0"/>
              <a:t>장바구니에 담긴 강의 결제 기능 추가 </a:t>
            </a:r>
            <a:r>
              <a:rPr lang="en-US" altLang="ko-KR" dirty="0"/>
              <a:t>/ </a:t>
            </a:r>
            <a:r>
              <a:rPr lang="ko-KR" altLang="en-US" dirty="0"/>
              <a:t>결제 내역은 서버에 추가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1316" y="1125475"/>
            <a:ext cx="11945389" cy="56161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829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6210" y="85749"/>
            <a:ext cx="10515600" cy="1039726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후기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769" y="1755405"/>
            <a:ext cx="1149304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아쉬운 점 </a:t>
            </a:r>
            <a:r>
              <a:rPr lang="en-US" altLang="ko-KR" dirty="0"/>
              <a:t>– </a:t>
            </a:r>
            <a:r>
              <a:rPr lang="ko-KR" altLang="en-US" dirty="0"/>
              <a:t>프로젝트를 진행하는 시간이 부족하여 </a:t>
            </a:r>
            <a:r>
              <a:rPr lang="ko-KR" altLang="en-US" dirty="0" err="1"/>
              <a:t>강사별</a:t>
            </a:r>
            <a:r>
              <a:rPr lang="ko-KR" altLang="en-US" dirty="0"/>
              <a:t> 강의 항목을 보여주는 페이지와 강사 소개 페이지를</a:t>
            </a:r>
            <a:endParaRPr lang="en-US" altLang="ko-KR" dirty="0"/>
          </a:p>
          <a:p>
            <a:r>
              <a:rPr lang="en-US" altLang="ko-KR" dirty="0"/>
              <a:t>	    </a:t>
            </a:r>
            <a:r>
              <a:rPr lang="ko-KR" altLang="en-US" dirty="0"/>
              <a:t>구현하지 못하였습니다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	    </a:t>
            </a:r>
            <a:r>
              <a:rPr lang="ko-KR" altLang="en-US" dirty="0"/>
              <a:t>추후 업데이트를 진행하여 강사 소개 페이지와</a:t>
            </a:r>
            <a:r>
              <a:rPr lang="en-US" altLang="ko-KR" dirty="0"/>
              <a:t> </a:t>
            </a:r>
            <a:r>
              <a:rPr lang="ko-KR" altLang="en-US" dirty="0" err="1"/>
              <a:t>강사별</a:t>
            </a:r>
            <a:r>
              <a:rPr lang="ko-KR" altLang="en-US" dirty="0"/>
              <a:t> 강의 항목을 보여주는 페이지를 구현해볼</a:t>
            </a:r>
            <a:endParaRPr lang="en-US" altLang="ko-KR" dirty="0"/>
          </a:p>
          <a:p>
            <a:r>
              <a:rPr lang="en-US" altLang="ko-KR" dirty="0"/>
              <a:t>	    </a:t>
            </a:r>
            <a:r>
              <a:rPr lang="ko-KR" altLang="en-US" dirty="0"/>
              <a:t>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769" y="3813390"/>
            <a:ext cx="11493043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힘들었던 점 </a:t>
            </a:r>
            <a:r>
              <a:rPr lang="en-US" altLang="ko-KR" dirty="0"/>
              <a:t>– </a:t>
            </a:r>
            <a:r>
              <a:rPr lang="ko-KR" altLang="en-US" dirty="0"/>
              <a:t>처음에는 </a:t>
            </a:r>
            <a:r>
              <a:rPr lang="en-US" altLang="ko-KR" dirty="0"/>
              <a:t>JavaScript</a:t>
            </a:r>
            <a:r>
              <a:rPr lang="ko-KR" altLang="en-US" dirty="0"/>
              <a:t>를 사용하여 </a:t>
            </a:r>
            <a:r>
              <a:rPr lang="en-US" altLang="ko-KR" dirty="0"/>
              <a:t>React</a:t>
            </a:r>
            <a:r>
              <a:rPr lang="ko-KR" altLang="en-US" dirty="0"/>
              <a:t>프로젝트를 제작하다가 중간 회의 결과 사용하는 언어를 </a:t>
            </a:r>
            <a:r>
              <a:rPr lang="en-US" altLang="ko-KR" dirty="0"/>
              <a:t>	       </a:t>
            </a:r>
            <a:r>
              <a:rPr lang="en-US" altLang="ko-KR" dirty="0" err="1"/>
              <a:t>TypeScript</a:t>
            </a:r>
            <a:r>
              <a:rPr lang="ko-KR" altLang="en-US" dirty="0"/>
              <a:t>로 변환하여 제작에 들어간 것이 힘들었습니다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	       </a:t>
            </a:r>
            <a:r>
              <a:rPr lang="en-US" altLang="ko-KR" dirty="0" err="1"/>
              <a:t>TypeScript</a:t>
            </a:r>
            <a:r>
              <a:rPr lang="en-US" altLang="ko-KR" dirty="0"/>
              <a:t> </a:t>
            </a:r>
            <a:r>
              <a:rPr lang="ko-KR" altLang="en-US" dirty="0"/>
              <a:t>에 대해 모르던 저는 처음에는 당황하였으나</a:t>
            </a:r>
            <a:r>
              <a:rPr lang="en-US" altLang="ko-KR" dirty="0"/>
              <a:t>, </a:t>
            </a:r>
            <a:r>
              <a:rPr lang="ko-KR" altLang="en-US" dirty="0"/>
              <a:t>이내 정신을 차리고 </a:t>
            </a:r>
            <a:r>
              <a:rPr lang="en-US" altLang="ko-KR" dirty="0" err="1"/>
              <a:t>TypeScript</a:t>
            </a:r>
            <a:r>
              <a:rPr lang="ko-KR" altLang="en-US" dirty="0"/>
              <a:t>가</a:t>
            </a:r>
            <a:endParaRPr lang="en-US" altLang="ko-KR" dirty="0"/>
          </a:p>
          <a:p>
            <a:r>
              <a:rPr lang="en-US" altLang="ko-KR" dirty="0"/>
              <a:t>                  </a:t>
            </a:r>
            <a:r>
              <a:rPr lang="ko-KR" altLang="en-US" dirty="0"/>
              <a:t>무엇인지 검색을 통해 확인하였고</a:t>
            </a:r>
            <a:r>
              <a:rPr lang="en-US" altLang="ko-KR" dirty="0"/>
              <a:t>, </a:t>
            </a:r>
            <a:r>
              <a:rPr lang="ko-KR" altLang="en-US" dirty="0"/>
              <a:t>사용하는 방법에 대해 공부한 뒤 </a:t>
            </a:r>
            <a:endParaRPr lang="en-US" altLang="ko-KR" dirty="0"/>
          </a:p>
          <a:p>
            <a:r>
              <a:rPr lang="en-US" altLang="ko-KR" dirty="0"/>
              <a:t>	       </a:t>
            </a:r>
            <a:r>
              <a:rPr lang="ko-KR" altLang="en-US" dirty="0"/>
              <a:t>기존에 작업하던 코드를 전부 </a:t>
            </a:r>
            <a:r>
              <a:rPr lang="en-US" altLang="ko-KR" dirty="0" err="1"/>
              <a:t>TypeScript</a:t>
            </a:r>
            <a:r>
              <a:rPr lang="en-US" altLang="ko-KR" dirty="0"/>
              <a:t> </a:t>
            </a:r>
            <a:r>
              <a:rPr lang="ko-KR" altLang="en-US" dirty="0"/>
              <a:t>형식으로 변환하는 데에 성공했습니다</a:t>
            </a:r>
            <a:r>
              <a:rPr lang="en-US" altLang="ko-KR" dirty="0"/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41316" y="1125475"/>
            <a:ext cx="11945389" cy="56161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788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754" y="277376"/>
            <a:ext cx="10515600" cy="848099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환경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41316" y="1125475"/>
            <a:ext cx="11945389" cy="56161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56704" y="1479212"/>
            <a:ext cx="421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 기간 </a:t>
            </a:r>
            <a:r>
              <a:rPr lang="en-US" altLang="ko-KR" dirty="0"/>
              <a:t>: 2023.01. ~ 2023.02 (2</a:t>
            </a:r>
            <a:r>
              <a:rPr lang="ko-KR" altLang="en-US" dirty="0"/>
              <a:t>개월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56703" y="1920989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플랫폼 </a:t>
            </a:r>
            <a:r>
              <a:rPr lang="en-US" altLang="ko-KR" dirty="0"/>
              <a:t>: Windows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56703" y="2352897"/>
            <a:ext cx="31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 인원 </a:t>
            </a:r>
            <a:r>
              <a:rPr lang="en-US" altLang="ko-KR" dirty="0"/>
              <a:t>: 5</a:t>
            </a:r>
            <a:r>
              <a:rPr lang="ko-KR" altLang="en-US" dirty="0"/>
              <a:t>명</a:t>
            </a:r>
            <a:r>
              <a:rPr lang="en-US" altLang="ko-KR" dirty="0"/>
              <a:t>(</a:t>
            </a:r>
            <a:r>
              <a:rPr lang="ko-KR" altLang="en-US" dirty="0"/>
              <a:t>팀 프로젝트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19" y="1452736"/>
            <a:ext cx="1371539" cy="714951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6" name="TextBox 35"/>
          <p:cNvSpPr txBox="1"/>
          <p:nvPr/>
        </p:nvSpPr>
        <p:spPr>
          <a:xfrm>
            <a:off x="6336645" y="1624169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| </a:t>
            </a:r>
            <a:r>
              <a:rPr lang="ko-KR" altLang="en-US" dirty="0"/>
              <a:t>온라인 교육 사이트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6704" y="380289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6704" y="4239491"/>
            <a:ext cx="4672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언어 </a:t>
            </a:r>
            <a:r>
              <a:rPr lang="en-US" altLang="ko-KR" dirty="0"/>
              <a:t>: Java (JDK 11), HTML/CSS, </a:t>
            </a:r>
            <a:r>
              <a:rPr lang="en-US" altLang="ko-KR" dirty="0" err="1"/>
              <a:t>TypeScript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56704" y="4676092"/>
            <a:ext cx="3580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프레임 워크 </a:t>
            </a:r>
            <a:r>
              <a:rPr lang="en-US" altLang="ko-KR" dirty="0"/>
              <a:t>: Spring Boot, React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56703" y="5111455"/>
            <a:ext cx="296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데이터베이스</a:t>
            </a:r>
            <a:r>
              <a:rPr lang="en-US" altLang="ko-KR" dirty="0"/>
              <a:t>(DB) : MySQL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56703" y="5544118"/>
            <a:ext cx="763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IDE : Eclipse 2022-12, Visual Studio Code, POSTMAN, </a:t>
            </a:r>
            <a:r>
              <a:rPr lang="en-US" altLang="ko-KR" dirty="0" err="1"/>
              <a:t>HeidiSQL</a:t>
            </a:r>
            <a:r>
              <a:rPr lang="en-US" altLang="ko-KR" dirty="0"/>
              <a:t>, </a:t>
            </a:r>
            <a:r>
              <a:rPr lang="en-US" altLang="ko-KR" dirty="0" err="1"/>
              <a:t>Gradle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56703" y="5985895"/>
            <a:ext cx="19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API : RESTful API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6703" y="2806127"/>
            <a:ext cx="96167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담당 역할 </a:t>
            </a:r>
            <a:r>
              <a:rPr lang="en-US" altLang="ko-KR" dirty="0"/>
              <a:t>: </a:t>
            </a:r>
            <a:r>
              <a:rPr lang="ko-KR" altLang="en-US" dirty="0"/>
              <a:t>교육 상세 페이지 </a:t>
            </a:r>
            <a:r>
              <a:rPr lang="en-US" altLang="ko-KR" dirty="0"/>
              <a:t>– </a:t>
            </a:r>
            <a:r>
              <a:rPr lang="ko-KR" altLang="en-US" dirty="0"/>
              <a:t>웹 디자인 설정</a:t>
            </a:r>
            <a:r>
              <a:rPr lang="en-US" altLang="ko-KR" dirty="0"/>
              <a:t>(</a:t>
            </a:r>
            <a:r>
              <a:rPr lang="ko-KR" altLang="en-US" dirty="0"/>
              <a:t>개인작업 기여도 </a:t>
            </a:r>
            <a:r>
              <a:rPr lang="en-US" altLang="ko-KR" dirty="0"/>
              <a:t>100%),</a:t>
            </a:r>
          </a:p>
          <a:p>
            <a:r>
              <a:rPr lang="en-US" altLang="ko-KR" dirty="0"/>
              <a:t>			      </a:t>
            </a:r>
            <a:r>
              <a:rPr lang="ko-KR" altLang="en-US" dirty="0"/>
              <a:t>상세페이지</a:t>
            </a:r>
            <a:r>
              <a:rPr lang="en-US" altLang="ko-KR" dirty="0"/>
              <a:t>-</a:t>
            </a:r>
            <a:r>
              <a:rPr lang="ko-KR" altLang="en-US" dirty="0"/>
              <a:t>커리큘럼</a:t>
            </a:r>
            <a:r>
              <a:rPr lang="en-US" altLang="ko-KR" dirty="0"/>
              <a:t>(</a:t>
            </a:r>
            <a:r>
              <a:rPr lang="ko-KR" altLang="en-US" dirty="0"/>
              <a:t>개인작업 기여도 </a:t>
            </a:r>
            <a:r>
              <a:rPr lang="en-US" altLang="ko-KR" dirty="0"/>
              <a:t>100%),</a:t>
            </a:r>
          </a:p>
          <a:p>
            <a:r>
              <a:rPr lang="en-US" altLang="ko-KR" dirty="0"/>
              <a:t>  			      </a:t>
            </a:r>
            <a:r>
              <a:rPr lang="ko-KR" altLang="en-US" dirty="0"/>
              <a:t>상세페이지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ko-KR" altLang="en-US" dirty="0" err="1"/>
              <a:t>수강평</a:t>
            </a:r>
            <a:r>
              <a:rPr lang="en-US" altLang="ko-KR" dirty="0"/>
              <a:t>(</a:t>
            </a:r>
            <a:r>
              <a:rPr lang="ko-KR" altLang="en-US" dirty="0"/>
              <a:t>개인작업 기여도 </a:t>
            </a:r>
            <a:r>
              <a:rPr lang="en-US" altLang="ko-KR" dirty="0"/>
              <a:t>100%),</a:t>
            </a:r>
          </a:p>
          <a:p>
            <a:r>
              <a:rPr lang="en-US" altLang="ko-KR" dirty="0"/>
              <a:t>                                        </a:t>
            </a:r>
            <a:r>
              <a:rPr lang="ko-KR" altLang="en-US" dirty="0"/>
              <a:t>장바구니 페이지 개발</a:t>
            </a:r>
            <a:r>
              <a:rPr lang="en-US" altLang="ko-KR" dirty="0"/>
              <a:t>(</a:t>
            </a:r>
            <a:r>
              <a:rPr lang="ko-KR" altLang="en-US" dirty="0"/>
              <a:t>팀 작업 기여도 </a:t>
            </a:r>
            <a:r>
              <a:rPr lang="en-US" altLang="ko-KR" dirty="0"/>
              <a:t>5%) – </a:t>
            </a:r>
            <a:r>
              <a:rPr lang="ko-KR" altLang="en-US" dirty="0"/>
              <a:t>전체 선택 기능</a:t>
            </a:r>
          </a:p>
        </p:txBody>
      </p:sp>
    </p:spTree>
    <p:extLst>
      <p:ext uri="{BB962C8B-B14F-4D97-AF65-F5344CB8AC3E}">
        <p14:creationId xmlns:p14="http://schemas.microsoft.com/office/powerpoint/2010/main" val="2347563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7195631" y="3990422"/>
            <a:ext cx="4665868" cy="22739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58754" y="3990422"/>
            <a:ext cx="6765139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58754" y="2820116"/>
            <a:ext cx="6765140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58754" y="5160728"/>
            <a:ext cx="6765139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754" y="299963"/>
            <a:ext cx="10515600" cy="848099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환경 </a:t>
            </a:r>
            <a:r>
              <a:rPr lang="en-US" altLang="ko-KR" dirty="0"/>
              <a:t>– </a:t>
            </a:r>
            <a:r>
              <a:rPr lang="ko-KR" altLang="en-US" dirty="0"/>
              <a:t>툴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58755" y="1625342"/>
            <a:ext cx="11501436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6656" y="2048596"/>
            <a:ext cx="59433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656" y="3243370"/>
            <a:ext cx="72354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언어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396656" y="4410771"/>
            <a:ext cx="133187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빌드 도구</a:t>
            </a:r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65" y="1775252"/>
            <a:ext cx="1679486" cy="843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27" y="1773658"/>
            <a:ext cx="4043128" cy="84507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49" y="3090221"/>
            <a:ext cx="1614345" cy="59541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37" y="3090221"/>
            <a:ext cx="1415358" cy="5897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060" y="5287569"/>
            <a:ext cx="2171217" cy="9035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08" y="4228879"/>
            <a:ext cx="3049236" cy="73311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08" y="5287569"/>
            <a:ext cx="2385213" cy="90359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338" y="4758541"/>
            <a:ext cx="3462948" cy="13750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396655" y="5583982"/>
            <a:ext cx="15902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프레임 워크</a:t>
            </a:r>
            <a:endParaRPr lang="en-US" altLang="ko-KR" dirty="0"/>
          </a:p>
        </p:txBody>
      </p:sp>
      <p:sp>
        <p:nvSpPr>
          <p:cNvPr id="25" name="TextBox 24"/>
          <p:cNvSpPr txBox="1"/>
          <p:nvPr/>
        </p:nvSpPr>
        <p:spPr>
          <a:xfrm>
            <a:off x="9148040" y="4189816"/>
            <a:ext cx="65266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서버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58" y="1767642"/>
            <a:ext cx="1238028" cy="85109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</p:pic>
      <p:sp>
        <p:nvSpPr>
          <p:cNvPr id="29" name="직사각형 28"/>
          <p:cNvSpPr/>
          <p:nvPr/>
        </p:nvSpPr>
        <p:spPr>
          <a:xfrm>
            <a:off x="7194324" y="2820115"/>
            <a:ext cx="4665867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439844" y="3187255"/>
            <a:ext cx="216395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API : RESTful API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040" y="1767642"/>
            <a:ext cx="952763" cy="8510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540" y="2941320"/>
            <a:ext cx="704256" cy="8875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26" name="모서리가 둥근 직사각형 25"/>
          <p:cNvSpPr/>
          <p:nvPr/>
        </p:nvSpPr>
        <p:spPr>
          <a:xfrm>
            <a:off x="141316" y="1125475"/>
            <a:ext cx="11945389" cy="56161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66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2063" y="362792"/>
            <a:ext cx="10515600" cy="848099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개발환경 </a:t>
            </a:r>
            <a:r>
              <a:rPr lang="en-US" altLang="ko-KR" dirty="0"/>
              <a:t>– DB ERD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9753" y="1273814"/>
            <a:ext cx="11795759" cy="54428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517" y="1335023"/>
            <a:ext cx="7030692" cy="53204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0592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49" y="69191"/>
            <a:ext cx="8720051" cy="728832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3. </a:t>
            </a:r>
            <a:r>
              <a:rPr lang="ko-KR" altLang="en-US" sz="3600" dirty="0" err="1"/>
              <a:t>구현기술</a:t>
            </a:r>
            <a:r>
              <a:rPr lang="ko-KR" altLang="en-US" sz="3600" dirty="0"/>
              <a:t> </a:t>
            </a:r>
            <a:r>
              <a:rPr lang="en-US" altLang="ko-KR" sz="3600" dirty="0"/>
              <a:t>- </a:t>
            </a:r>
            <a:r>
              <a:rPr lang="ko-KR" altLang="en-US" sz="3600" dirty="0"/>
              <a:t>강의 상세 페이지</a:t>
            </a:r>
            <a:r>
              <a:rPr lang="en-US" altLang="ko-KR" sz="3600" dirty="0"/>
              <a:t>[</a:t>
            </a:r>
            <a:r>
              <a:rPr lang="ko-KR" altLang="en-US" sz="3600" dirty="0"/>
              <a:t>페이지 출력</a:t>
            </a:r>
            <a:r>
              <a:rPr lang="en-US" altLang="ko-KR" sz="3600" dirty="0"/>
              <a:t>]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29" y="903531"/>
            <a:ext cx="5141990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08067" y="4189609"/>
            <a:ext cx="846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페이지나 목록 페이지에서 강의를 클릭 할 시</a:t>
            </a:r>
            <a:r>
              <a:rPr lang="en-US" altLang="ko-KR" dirty="0"/>
              <a:t>, </a:t>
            </a:r>
            <a:r>
              <a:rPr lang="ko-KR" altLang="en-US" dirty="0"/>
              <a:t>해당 강의의 클래스</a:t>
            </a:r>
            <a:r>
              <a:rPr lang="en-US" altLang="ko-KR" dirty="0"/>
              <a:t>ID</a:t>
            </a:r>
            <a:r>
              <a:rPr lang="ko-KR" altLang="en-US" dirty="0"/>
              <a:t>에 따라</a:t>
            </a:r>
            <a:endParaRPr lang="en-US" altLang="ko-KR" dirty="0"/>
          </a:p>
          <a:p>
            <a:r>
              <a:rPr lang="ko-KR" altLang="en-US" dirty="0"/>
              <a:t>상세 페이지에서 출력되는 데이터가 달라지도록 구성했습니다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54" y="903532"/>
            <a:ext cx="5313700" cy="31915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7" y="4866136"/>
            <a:ext cx="2800741" cy="4953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7" y="5519289"/>
            <a:ext cx="3372321" cy="12003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820" y="4566961"/>
            <a:ext cx="3325864" cy="21816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6850" y="5657783"/>
            <a:ext cx="46169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/>
              <a:t>ID</a:t>
            </a:r>
            <a:r>
              <a:rPr lang="ko-KR" altLang="en-US" dirty="0"/>
              <a:t>는 </a:t>
            </a:r>
            <a:r>
              <a:rPr lang="en-US" altLang="ko-KR" dirty="0"/>
              <a:t>URL</a:t>
            </a:r>
            <a:r>
              <a:rPr lang="ko-KR" altLang="en-US" dirty="0"/>
              <a:t>에서 사용될 수 있도록</a:t>
            </a:r>
            <a:endParaRPr lang="en-US" altLang="ko-KR" dirty="0"/>
          </a:p>
          <a:p>
            <a:r>
              <a:rPr lang="en-US" altLang="ko-KR" dirty="0" err="1"/>
              <a:t>useParams</a:t>
            </a:r>
            <a:r>
              <a:rPr lang="en-US" altLang="ko-KR" dirty="0"/>
              <a:t> </a:t>
            </a:r>
            <a:r>
              <a:rPr lang="ko-KR" altLang="en-US" dirty="0"/>
              <a:t>을 사용하여 </a:t>
            </a:r>
            <a:r>
              <a:rPr lang="ko-KR" altLang="en-US" dirty="0" err="1"/>
              <a:t>파라미터</a:t>
            </a:r>
            <a:r>
              <a:rPr lang="ko-KR" altLang="en-US" dirty="0"/>
              <a:t> 데이터로</a:t>
            </a:r>
            <a:endParaRPr lang="en-US" altLang="ko-KR" dirty="0"/>
          </a:p>
          <a:p>
            <a:r>
              <a:rPr lang="ko-KR" altLang="en-US" dirty="0"/>
              <a:t>받을 수 있도록 구성하였습니다</a:t>
            </a:r>
          </a:p>
        </p:txBody>
      </p:sp>
      <p:sp>
        <p:nvSpPr>
          <p:cNvPr id="10" name="타원 9"/>
          <p:cNvSpPr/>
          <p:nvPr/>
        </p:nvSpPr>
        <p:spPr>
          <a:xfrm>
            <a:off x="606829" y="714895"/>
            <a:ext cx="523702" cy="56526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016419" y="714894"/>
            <a:ext cx="523702" cy="56526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49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49" y="69191"/>
            <a:ext cx="10011956" cy="728832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3. </a:t>
            </a:r>
            <a:r>
              <a:rPr lang="ko-KR" altLang="en-US" sz="3600" dirty="0" err="1"/>
              <a:t>구현기술</a:t>
            </a:r>
            <a:r>
              <a:rPr lang="ko-KR" altLang="en-US" sz="3600" dirty="0"/>
              <a:t> </a:t>
            </a:r>
            <a:r>
              <a:rPr lang="en-US" altLang="ko-KR" sz="3600" dirty="0"/>
              <a:t>- </a:t>
            </a:r>
            <a:r>
              <a:rPr lang="ko-KR" altLang="en-US" sz="3600" dirty="0"/>
              <a:t>강의 상세 페이지</a:t>
            </a:r>
            <a:r>
              <a:rPr lang="en-US" altLang="ko-KR" sz="3600" dirty="0"/>
              <a:t>[</a:t>
            </a:r>
            <a:r>
              <a:rPr lang="ko-KR" altLang="en-US" sz="3600" dirty="0"/>
              <a:t>페이지 출력 </a:t>
            </a:r>
            <a:r>
              <a:rPr lang="en-US" altLang="ko-KR" sz="3600" dirty="0"/>
              <a:t>– DTO ]</a:t>
            </a:r>
            <a:endParaRPr lang="ko-KR" altLang="en-US" sz="3600" dirty="0"/>
          </a:p>
        </p:txBody>
      </p:sp>
      <p:graphicFrame>
        <p:nvGraphicFramePr>
          <p:cNvPr id="13" name="표 7">
            <a:extLst>
              <a:ext uri="{FF2B5EF4-FFF2-40B4-BE49-F238E27FC236}">
                <a16:creationId xmlns:a16="http://schemas.microsoft.com/office/drawing/2014/main" id="{515586FB-3453-BD9C-4A77-091CDE7F1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845935"/>
              </p:ext>
            </p:extLst>
          </p:nvPr>
        </p:nvGraphicFramePr>
        <p:xfrm>
          <a:off x="423949" y="1167139"/>
          <a:ext cx="10854236" cy="483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번호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img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Class_info_simple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간단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Class_info_dtl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</a:t>
                      </a:r>
                      <a:r>
                        <a:rPr lang="ko-KR" altLang="en-US" sz="1400" baseline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설명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price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 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262885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Category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카테고리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331235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Difficulty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96331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Instructor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강사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319578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Curriculum_list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커리큘럼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940029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Review_list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0138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58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8591" y="4802484"/>
            <a:ext cx="4861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항목별로 </a:t>
            </a:r>
            <a:r>
              <a:rPr lang="en-US" altLang="ko-KR" dirty="0"/>
              <a:t>id</a:t>
            </a:r>
            <a:r>
              <a:rPr lang="ko-KR" altLang="en-US" dirty="0"/>
              <a:t>를 할당하여 해당 항목을 클릭 시</a:t>
            </a:r>
            <a:r>
              <a:rPr lang="en-US" altLang="ko-KR" dirty="0"/>
              <a:t>, id</a:t>
            </a:r>
            <a:r>
              <a:rPr lang="ko-KR" altLang="en-US" dirty="0"/>
              <a:t>가 일치하는 영역으로 스크롤 될 수 있도록 네비게이션바를 구축하였습니다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67" y="899912"/>
            <a:ext cx="2336052" cy="27461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241" y="899912"/>
            <a:ext cx="2542748" cy="27461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62" y="3822833"/>
            <a:ext cx="2325957" cy="28826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101061" y="1327312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강의소개</a:t>
            </a:r>
            <a:r>
              <a:rPr lang="ko-KR" altLang="en-US" sz="1600" dirty="0"/>
              <a:t> 클릭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00017" y="2411946"/>
            <a:ext cx="1553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커리큘럼 클릭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1061" y="4292672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수강평</a:t>
            </a:r>
            <a:r>
              <a:rPr lang="ko-KR" altLang="en-US" sz="1600" dirty="0"/>
              <a:t> 클릭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775" y="3829242"/>
            <a:ext cx="3812099" cy="2115580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423949" y="69191"/>
            <a:ext cx="8720051" cy="728832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3. </a:t>
            </a:r>
            <a:r>
              <a:rPr lang="ko-KR" altLang="en-US" sz="3600" dirty="0" err="1"/>
              <a:t>구현기술</a:t>
            </a:r>
            <a:r>
              <a:rPr lang="ko-KR" altLang="en-US" sz="3600" dirty="0"/>
              <a:t> </a:t>
            </a:r>
            <a:r>
              <a:rPr lang="en-US" altLang="ko-KR" sz="3600" dirty="0"/>
              <a:t>- </a:t>
            </a:r>
            <a:r>
              <a:rPr lang="ko-KR" altLang="en-US" sz="3600" dirty="0"/>
              <a:t>강의 상세 페이지</a:t>
            </a:r>
            <a:r>
              <a:rPr lang="en-US" altLang="ko-KR" sz="3600" dirty="0"/>
              <a:t>[</a:t>
            </a:r>
            <a:r>
              <a:rPr lang="ko-KR" altLang="en-US" sz="3600" dirty="0"/>
              <a:t>페이지 출력</a:t>
            </a:r>
            <a:r>
              <a:rPr lang="en-US" altLang="ko-KR" sz="3600" dirty="0"/>
              <a:t>]</a:t>
            </a:r>
            <a:endParaRPr lang="ko-KR" altLang="en-US" sz="36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1" y="1327312"/>
            <a:ext cx="5041420" cy="32405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타원 15"/>
          <p:cNvSpPr/>
          <p:nvPr/>
        </p:nvSpPr>
        <p:spPr>
          <a:xfrm>
            <a:off x="250303" y="3896684"/>
            <a:ext cx="2035698" cy="671172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438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</TotalTime>
  <Words>1041</Words>
  <Application>Microsoft Office PowerPoint</Application>
  <PresentationFormat>와이드스크린</PresentationFormat>
  <Paragraphs>262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마루 부리 중간</vt:lpstr>
      <vt:lpstr>Arial</vt:lpstr>
      <vt:lpstr>맑은 고딕</vt:lpstr>
      <vt:lpstr>Office 테마</vt:lpstr>
      <vt:lpstr>온라인 강의 사이트</vt:lpstr>
      <vt:lpstr>목차</vt:lpstr>
      <vt:lpstr>1. 프로젝트 목표</vt:lpstr>
      <vt:lpstr>2. 개발 환경</vt:lpstr>
      <vt:lpstr>2. 개발 환경 – 툴</vt:lpstr>
      <vt:lpstr>2. 개발환경 – DB ERD</vt:lpstr>
      <vt:lpstr>3. 구현기술 - 강의 상세 페이지[페이지 출력]</vt:lpstr>
      <vt:lpstr>3. 구현기술 - 강의 상세 페이지[페이지 출력 – DTO ]</vt:lpstr>
      <vt:lpstr>3. 구현기술 - 강의 상세 페이지[페이지 출력]</vt:lpstr>
      <vt:lpstr>3. 구현기술 - 강의 상세 페이지[커리큘럼]</vt:lpstr>
      <vt:lpstr>3. 구현기술 - 강의 상세 페이지[커리큘럼 – DTO]</vt:lpstr>
      <vt:lpstr>3. 구현기술 - 강의 상세 페이지[수강평]</vt:lpstr>
      <vt:lpstr>3. 구현기술 - 강의 상세 페이지[수강평 작성]</vt:lpstr>
      <vt:lpstr>3. 구현기술 - 강의 상세 페이지[수강평 작성]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그 외-홈페이지 주요기능[메인페이지]</vt:lpstr>
      <vt:lpstr>PowerPoint 프레젠테이션</vt:lpstr>
      <vt:lpstr>4. 그 외-홈페이지 주요기능[메인페이지]</vt:lpstr>
      <vt:lpstr>4. 그 외-홈페이지 주요기능[로그인]</vt:lpstr>
      <vt:lpstr>4. 그 외-홈페이지 주요기능[로그인]</vt:lpstr>
      <vt:lpstr>4. 그 외-홈페이지 주요기능[회원가입]</vt:lpstr>
      <vt:lpstr>4. 그 외-홈페이지 주요기능[장바구니]</vt:lpstr>
      <vt:lpstr>4. 그 외-홈페이지 주요기능[마이페이지]</vt:lpstr>
      <vt:lpstr>4. 그 외-홈페이지 주요기능[강의목록]</vt:lpstr>
      <vt:lpstr>5. 후기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1조 project 포트폴리오</dc:title>
  <dc:creator>ITPS</dc:creator>
  <cp:lastModifiedBy>DongHun.KANG</cp:lastModifiedBy>
  <cp:revision>128</cp:revision>
  <dcterms:created xsi:type="dcterms:W3CDTF">2023-02-14T02:36:48Z</dcterms:created>
  <dcterms:modified xsi:type="dcterms:W3CDTF">2023-04-10T01:35:41Z</dcterms:modified>
</cp:coreProperties>
</file>